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1" autoAdjust="0"/>
    <p:restoredTop sz="94660"/>
  </p:normalViewPr>
  <p:slideViewPr>
    <p:cSldViewPr snapToGrid="0">
      <p:cViewPr varScale="1">
        <p:scale>
          <a:sx n="77" d="100"/>
          <a:sy n="77" d="100"/>
        </p:scale>
        <p:origin x="47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ti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255CF-279A-45C7-83E8-84DD75B0848E}" type="datetimeFigureOut">
              <a:rPr lang="en-IN" smtClean="0"/>
              <a:t>12-03-2022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646AC-42C2-4649-BB48-095BF63CAA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6395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255CF-279A-45C7-83E8-84DD75B0848E}" type="datetimeFigureOut">
              <a:rPr lang="en-IN" smtClean="0"/>
              <a:t>12-03-2022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646AC-42C2-4649-BB48-095BF63CAA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5264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255CF-279A-45C7-83E8-84DD75B0848E}" type="datetimeFigureOut">
              <a:rPr lang="en-IN" smtClean="0"/>
              <a:t>12-03-2022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646AC-42C2-4649-BB48-095BF63CAA8E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65754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255CF-279A-45C7-83E8-84DD75B0848E}" type="datetimeFigureOut">
              <a:rPr lang="en-IN" smtClean="0"/>
              <a:t>12-03-2022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646AC-42C2-4649-BB48-095BF63CAA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30869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255CF-279A-45C7-83E8-84DD75B0848E}" type="datetimeFigureOut">
              <a:rPr lang="en-IN" smtClean="0"/>
              <a:t>12-03-2022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646AC-42C2-4649-BB48-095BF63CAA8E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49490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255CF-279A-45C7-83E8-84DD75B0848E}" type="datetimeFigureOut">
              <a:rPr lang="en-IN" smtClean="0"/>
              <a:t>12-03-2022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646AC-42C2-4649-BB48-095BF63CAA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69167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255CF-279A-45C7-83E8-84DD75B0848E}" type="datetimeFigureOut">
              <a:rPr lang="en-IN" smtClean="0"/>
              <a:t>12-03-2022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646AC-42C2-4649-BB48-095BF63CAA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7682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255CF-279A-45C7-83E8-84DD75B0848E}" type="datetimeFigureOut">
              <a:rPr lang="en-IN" smtClean="0"/>
              <a:t>12-03-2022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646AC-42C2-4649-BB48-095BF63CAA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8865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255CF-279A-45C7-83E8-84DD75B0848E}" type="datetimeFigureOut">
              <a:rPr lang="en-IN" smtClean="0"/>
              <a:t>12-03-2022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646AC-42C2-4649-BB48-095BF63CAA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4197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255CF-279A-45C7-83E8-84DD75B0848E}" type="datetimeFigureOut">
              <a:rPr lang="en-IN" smtClean="0"/>
              <a:t>12-03-2022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646AC-42C2-4649-BB48-095BF63CAA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2288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255CF-279A-45C7-83E8-84DD75B0848E}" type="datetimeFigureOut">
              <a:rPr lang="en-IN" smtClean="0"/>
              <a:t>12-03-2022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646AC-42C2-4649-BB48-095BF63CAA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9148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255CF-279A-45C7-83E8-84DD75B0848E}" type="datetimeFigureOut">
              <a:rPr lang="en-IN" smtClean="0"/>
              <a:t>12-03-2022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646AC-42C2-4649-BB48-095BF63CAA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166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255CF-279A-45C7-83E8-84DD75B0848E}" type="datetimeFigureOut">
              <a:rPr lang="en-IN" smtClean="0"/>
              <a:t>12-03-2022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646AC-42C2-4649-BB48-095BF63CAA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6876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255CF-279A-45C7-83E8-84DD75B0848E}" type="datetimeFigureOut">
              <a:rPr lang="en-IN" smtClean="0"/>
              <a:t>12-03-2022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646AC-42C2-4649-BB48-095BF63CAA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1053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255CF-279A-45C7-83E8-84DD75B0848E}" type="datetimeFigureOut">
              <a:rPr lang="en-IN" smtClean="0"/>
              <a:t>12-03-2022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646AC-42C2-4649-BB48-095BF63CAA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3939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646AC-42C2-4649-BB48-095BF63CAA8E}" type="slidenum">
              <a:rPr lang="en-IN" smtClean="0"/>
              <a:t>‹#›</a:t>
            </a:fld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255CF-279A-45C7-83E8-84DD75B0848E}" type="datetimeFigureOut">
              <a:rPr lang="en-IN" smtClean="0"/>
              <a:t>12-03-2022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4187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9255CF-279A-45C7-83E8-84DD75B0848E}" type="datetimeFigureOut">
              <a:rPr lang="en-IN" smtClean="0"/>
              <a:t>12-03-2022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04646AC-42C2-4649-BB48-095BF63CAA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6921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D8C03A4-157A-4626-A489-AFE1B099A2BD}"/>
              </a:ext>
            </a:extLst>
          </p:cNvPr>
          <p:cNvSpPr/>
          <p:nvPr/>
        </p:nvSpPr>
        <p:spPr>
          <a:xfrm>
            <a:off x="1571625" y="800100"/>
            <a:ext cx="7105650" cy="43434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>
                <a:ln w="0"/>
                <a:solidFill>
                  <a:schemeClr val="tx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Name: </a:t>
            </a:r>
            <a:r>
              <a:rPr lang="en-IN" sz="32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Swapnil Ghosh </a:t>
            </a:r>
          </a:p>
          <a:p>
            <a:pPr algn="ctr"/>
            <a:r>
              <a:rPr lang="en-IN" sz="3200" dirty="0">
                <a:ln w="0"/>
                <a:solidFill>
                  <a:schemeClr val="tx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Group: </a:t>
            </a:r>
            <a:r>
              <a:rPr lang="en-IN" sz="32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A2</a:t>
            </a:r>
          </a:p>
          <a:p>
            <a:pPr algn="ctr"/>
            <a:r>
              <a:rPr lang="en-IN" sz="3200" dirty="0">
                <a:ln w="0"/>
                <a:solidFill>
                  <a:schemeClr val="tx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Roll: </a:t>
            </a:r>
            <a:r>
              <a:rPr lang="en-IN" sz="32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001911001067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D3D76C-57A5-4E7F-BE38-EDC454CD5BF1}"/>
              </a:ext>
            </a:extLst>
          </p:cNvPr>
          <p:cNvSpPr txBox="1"/>
          <p:nvPr/>
        </p:nvSpPr>
        <p:spPr>
          <a:xfrm>
            <a:off x="9639300" y="5800725"/>
            <a:ext cx="22391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tx2">
                    <a:lumMod val="75000"/>
                  </a:schemeClr>
                </a:solidFill>
              </a:rPr>
              <a:t>TASK 14</a:t>
            </a:r>
          </a:p>
        </p:txBody>
      </p:sp>
    </p:spTree>
    <p:extLst>
      <p:ext uri="{BB962C8B-B14F-4D97-AF65-F5344CB8AC3E}">
        <p14:creationId xmlns:p14="http://schemas.microsoft.com/office/powerpoint/2010/main" val="3684064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7439D27-A644-4BD8-9ADA-C84D22D503EC}"/>
              </a:ext>
            </a:extLst>
          </p:cNvPr>
          <p:cNvSpPr txBox="1"/>
          <p:nvPr/>
        </p:nvSpPr>
        <p:spPr>
          <a:xfrm>
            <a:off x="642936" y="849672"/>
            <a:ext cx="61055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Step-1) Opened the file CAMEO.TIF in Photoshop.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3E977B-8002-4E7C-A91D-7474EFAB1191}"/>
              </a:ext>
            </a:extLst>
          </p:cNvPr>
          <p:cNvSpPr txBox="1"/>
          <p:nvPr/>
        </p:nvSpPr>
        <p:spPr>
          <a:xfrm>
            <a:off x="642936" y="1616925"/>
            <a:ext cx="8985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Step-2) Converted the image to grayscale by choosing Image &gt; Adjust &gt; Desaturate.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4D7A2D-8C8A-43CC-8D7E-5F66A62D225B}"/>
              </a:ext>
            </a:extLst>
          </p:cNvPr>
          <p:cNvSpPr txBox="1"/>
          <p:nvPr/>
        </p:nvSpPr>
        <p:spPr>
          <a:xfrm>
            <a:off x="642936" y="2364521"/>
            <a:ext cx="8582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Step-3) Undo the changes and use Image &gt; Mode &gt; LAB colour and choose the L channel and then grayscale the image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83F611-3EC8-4E81-B52E-6699B7C4A1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6080" y="3398049"/>
            <a:ext cx="3715739" cy="29551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F6555F-931F-4022-BFC7-4E4D17B62B10}"/>
              </a:ext>
            </a:extLst>
          </p:cNvPr>
          <p:cNvSpPr txBox="1"/>
          <p:nvPr/>
        </p:nvSpPr>
        <p:spPr>
          <a:xfrm>
            <a:off x="642936" y="277809"/>
            <a:ext cx="2283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Colour to Grayscale</a:t>
            </a:r>
          </a:p>
        </p:txBody>
      </p:sp>
    </p:spTree>
    <p:extLst>
      <p:ext uri="{BB962C8B-B14F-4D97-AF65-F5344CB8AC3E}">
        <p14:creationId xmlns:p14="http://schemas.microsoft.com/office/powerpoint/2010/main" val="252353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8E6E89-875B-4A28-81B0-5D5C6F9FB145}"/>
              </a:ext>
            </a:extLst>
          </p:cNvPr>
          <p:cNvSpPr txBox="1"/>
          <p:nvPr/>
        </p:nvSpPr>
        <p:spPr>
          <a:xfrm>
            <a:off x="414338" y="239196"/>
            <a:ext cx="61055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Grayscale to Colour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76D638-C3F9-47D0-981D-DD0C67B8AF1A}"/>
              </a:ext>
            </a:extLst>
          </p:cNvPr>
          <p:cNvSpPr txBox="1"/>
          <p:nvPr/>
        </p:nvSpPr>
        <p:spPr>
          <a:xfrm>
            <a:off x="414338" y="990600"/>
            <a:ext cx="534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Step-1) Opened the file CAMEO.TIF in Photoshop.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B24B56-DB0E-498D-AD93-316A94B6A2FE}"/>
              </a:ext>
            </a:extLst>
          </p:cNvPr>
          <p:cNvSpPr txBox="1"/>
          <p:nvPr/>
        </p:nvSpPr>
        <p:spPr>
          <a:xfrm>
            <a:off x="414338" y="1457325"/>
            <a:ext cx="8259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Step-2) In Image &gt; Mode &gt; Indexed color choose  the  Adaptive palette setting.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7ECBEB-8C31-4150-8A1B-A5A41EF5260D}"/>
              </a:ext>
            </a:extLst>
          </p:cNvPr>
          <p:cNvSpPr txBox="1"/>
          <p:nvPr/>
        </p:nvSpPr>
        <p:spPr>
          <a:xfrm>
            <a:off x="414338" y="2024063"/>
            <a:ext cx="9279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Step-3) In Image &gt; Mode &gt; Color Table, ( This shows 256 colors derived from the image ).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632675-E7F0-4D97-AC54-FDA7559125CF}"/>
              </a:ext>
            </a:extLst>
          </p:cNvPr>
          <p:cNvSpPr txBox="1"/>
          <p:nvPr/>
        </p:nvSpPr>
        <p:spPr>
          <a:xfrm>
            <a:off x="414338" y="2590801"/>
            <a:ext cx="91487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Step-4) Clicked the Save button to save the color table as CAMEO.ACT, and loaded the color table in swatch palette.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F9B39D-F9BD-4E4B-ADE2-86EC57A99A1E}"/>
              </a:ext>
            </a:extLst>
          </p:cNvPr>
          <p:cNvSpPr txBox="1"/>
          <p:nvPr/>
        </p:nvSpPr>
        <p:spPr>
          <a:xfrm>
            <a:off x="414338" y="3420844"/>
            <a:ext cx="5668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Step-5) Opened the file CAMEO_GS.TIF in Photoshop.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066C2D-F7E0-438E-86C1-24CE3F51718A}"/>
              </a:ext>
            </a:extLst>
          </p:cNvPr>
          <p:cNvSpPr txBox="1"/>
          <p:nvPr/>
        </p:nvSpPr>
        <p:spPr>
          <a:xfrm>
            <a:off x="414339" y="3973888"/>
            <a:ext cx="9015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Step-6) Choose Image &gt; Mode &gt; RGB Color and in Layer and created a new Layer as Color.</a:t>
            </a:r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2B1CB2F-F025-4BAE-B375-3C4EEA4289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5525" y="3973888"/>
            <a:ext cx="2028825" cy="246886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454D977-D998-4FD2-BC7F-6A4D548F215B}"/>
              </a:ext>
            </a:extLst>
          </p:cNvPr>
          <p:cNvSpPr txBox="1"/>
          <p:nvPr/>
        </p:nvSpPr>
        <p:spPr>
          <a:xfrm>
            <a:off x="414338" y="4838989"/>
            <a:ext cx="8520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Step-7) Change blending mode of the new layer to Color and selected Paintbrush tool and 65-pixel soft brush to color it.</a:t>
            </a:r>
          </a:p>
        </p:txBody>
      </p:sp>
    </p:spTree>
    <p:extLst>
      <p:ext uri="{BB962C8B-B14F-4D97-AF65-F5344CB8AC3E}">
        <p14:creationId xmlns:p14="http://schemas.microsoft.com/office/powerpoint/2010/main" val="3449058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8F5513-6C7C-4AE0-A3E2-765787F46F80}"/>
              </a:ext>
            </a:extLst>
          </p:cNvPr>
          <p:cNvSpPr txBox="1"/>
          <p:nvPr/>
        </p:nvSpPr>
        <p:spPr>
          <a:xfrm>
            <a:off x="473613" y="1045539"/>
            <a:ext cx="5668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Step-1) Opened the file CAMEO_GS.TIF in Photoshop.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541C26-41A3-4BE7-8B40-66946C10B3FE}"/>
              </a:ext>
            </a:extLst>
          </p:cNvPr>
          <p:cNvSpPr txBox="1"/>
          <p:nvPr/>
        </p:nvSpPr>
        <p:spPr>
          <a:xfrm>
            <a:off x="529628" y="1755365"/>
            <a:ext cx="4983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Step-2) Choose Image &gt; Mode &gt; Duotone </a:t>
            </a:r>
            <a:r>
              <a:rPr lang="en-IN" dirty="0" err="1"/>
              <a:t>color</a:t>
            </a:r>
            <a:r>
              <a:rPr lang="en-IN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1F911B-9958-4FBF-870C-9A3D45C2AB2E}"/>
              </a:ext>
            </a:extLst>
          </p:cNvPr>
          <p:cNvSpPr txBox="1"/>
          <p:nvPr/>
        </p:nvSpPr>
        <p:spPr>
          <a:xfrm>
            <a:off x="473613" y="2436354"/>
            <a:ext cx="8014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Step-3) Click on color box for Ink2 and Choose Pantone Uncoated ink, # 126.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BD297D-84F1-4882-B9B8-BE9A1563D183}"/>
              </a:ext>
            </a:extLst>
          </p:cNvPr>
          <p:cNvSpPr txBox="1"/>
          <p:nvPr/>
        </p:nvSpPr>
        <p:spPr>
          <a:xfrm>
            <a:off x="529628" y="3279913"/>
            <a:ext cx="65200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Step-4) For Ink1 (black) choose color distribution as 50: 30%. For Ink2 choose 50: 70%.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3E963AF-C779-40BF-8789-E8508FF271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646" y="3844800"/>
            <a:ext cx="3614167" cy="27222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5BBFD41-50FA-4214-A82F-886E7A7ECFF2}"/>
              </a:ext>
            </a:extLst>
          </p:cNvPr>
          <p:cNvSpPr txBox="1"/>
          <p:nvPr/>
        </p:nvSpPr>
        <p:spPr>
          <a:xfrm>
            <a:off x="473613" y="422225"/>
            <a:ext cx="61026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Grayscale to Duotone</a:t>
            </a:r>
          </a:p>
        </p:txBody>
      </p:sp>
    </p:spTree>
    <p:extLst>
      <p:ext uri="{BB962C8B-B14F-4D97-AF65-F5344CB8AC3E}">
        <p14:creationId xmlns:p14="http://schemas.microsoft.com/office/powerpoint/2010/main" val="181706847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35</TotalTime>
  <Words>259</Words>
  <Application>Microsoft Office PowerPoint</Application>
  <PresentationFormat>Widescreen</PresentationFormat>
  <Paragraphs>21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Swapnil Ghosh</dc:creator>
  <cp:lastModifiedBy>Swapnil Ghosh</cp:lastModifiedBy>
  <cp:revision>4</cp:revision>
  <dcterms:created xsi:type="dcterms:W3CDTF">2022-03-12T08:53:15Z</dcterms:created>
  <dcterms:modified xsi:type="dcterms:W3CDTF">2022-03-12T09:29:01Z</dcterms:modified>
</cp:coreProperties>
</file>

<file path=docProps/thumbnail.jpeg>
</file>